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3047" autoAdjust="0"/>
    <p:restoredTop sz="49104" autoAdjust="0"/>
  </p:normalViewPr>
  <p:slideViewPr>
    <p:cSldViewPr showGuides="1">
      <p:cViewPr varScale="1">
        <p:scale>
          <a:sx n="55" d="100"/>
          <a:sy n="55" d="100"/>
        </p:scale>
        <p:origin x="3125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425A08-BF47-42D6-A5E9-0338F79A880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C983E6BE-B331-48C9-94D1-E7C0EF435A2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KlickDichSchlau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Tours</a:t>
          </a:r>
        </a:p>
      </dgm:t>
    </dgm:pt>
    <dgm:pt modelId="{66356FEC-5A65-4B3F-90AF-4CDBE8DFACC2}" type="parTrans" cxnId="{A5DCA3C7-AD30-4176-BAFD-07F4585383ED}">
      <dgm:prSet/>
      <dgm:spPr/>
    </dgm:pt>
    <dgm:pt modelId="{4E24C8AB-A471-4475-ABF3-BCFE1A827318}" type="sibTrans" cxnId="{A5DCA3C7-AD30-4176-BAFD-07F4585383ED}">
      <dgm:prSet/>
      <dgm:spPr/>
    </dgm:pt>
    <dgm:pt modelId="{A2E4752D-2351-465F-BB9B-C5AF949FEBF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Busreisen</a:t>
          </a:r>
        </a:p>
      </dgm:t>
    </dgm:pt>
    <dgm:pt modelId="{B3CC4809-CE0D-4A25-BBD7-B8BB4FFD33B4}" type="parTrans" cxnId="{CEB1D8CB-5B80-4A74-AD82-AB7A4958570F}">
      <dgm:prSet/>
      <dgm:spPr/>
    </dgm:pt>
    <dgm:pt modelId="{3A03CBCB-A42C-48C3-AFE1-39C593A18B33}" type="sibTrans" cxnId="{CEB1D8CB-5B80-4A74-AD82-AB7A4958570F}">
      <dgm:prSet/>
      <dgm:spPr/>
    </dgm:pt>
    <dgm:pt modelId="{B2DDBF93-CF09-4031-A5FF-7801E138E65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Schiffsreisen</a:t>
          </a:r>
        </a:p>
      </dgm:t>
    </dgm:pt>
    <dgm:pt modelId="{8BF5E6AC-FD2B-4FE7-B2C4-AC34F44A429A}" type="parTrans" cxnId="{4253215D-CC4E-49A5-8E57-69FA54C4849F}">
      <dgm:prSet/>
      <dgm:spPr/>
    </dgm:pt>
    <dgm:pt modelId="{FE77B15C-6E6F-42DD-9E98-3FFBE7F56075}" type="sibTrans" cxnId="{4253215D-CC4E-49A5-8E57-69FA54C4849F}">
      <dgm:prSet/>
      <dgm:spPr/>
    </dgm:pt>
    <dgm:pt modelId="{5A5F472D-99A0-4002-80A5-DEB07EEC570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Flugreisen</a:t>
          </a:r>
        </a:p>
      </dgm:t>
    </dgm:pt>
    <dgm:pt modelId="{A6EEE0A5-2ACF-409B-9181-F545F4B81DA0}" type="parTrans" cxnId="{8B957250-2933-499F-87B4-203AA9D170A1}">
      <dgm:prSet/>
      <dgm:spPr/>
    </dgm:pt>
    <dgm:pt modelId="{1E34BD7C-6EEC-411E-876D-A985A7D31088}" type="sibTrans" cxnId="{8B957250-2933-499F-87B4-203AA9D170A1}">
      <dgm:prSet/>
      <dgm:spPr/>
    </dgm:pt>
    <dgm:pt modelId="{787DEDAA-A9B3-4ECB-8AE1-15307DFC78D8}" type="pres">
      <dgm:prSet presAssocID="{14425A08-BF47-42D6-A5E9-0338F79A880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3ACFE69-633F-444A-B1B2-A18DEEF6E06C}" type="pres">
      <dgm:prSet presAssocID="{C983E6BE-B331-48C9-94D1-E7C0EF435A2F}" presName="hierRoot1" presStyleCnt="0">
        <dgm:presLayoutVars>
          <dgm:hierBranch/>
        </dgm:presLayoutVars>
      </dgm:prSet>
      <dgm:spPr/>
    </dgm:pt>
    <dgm:pt modelId="{4C097999-588C-4EA1-8DED-A3324499930E}" type="pres">
      <dgm:prSet presAssocID="{C983E6BE-B331-48C9-94D1-E7C0EF435A2F}" presName="rootComposite1" presStyleCnt="0"/>
      <dgm:spPr/>
    </dgm:pt>
    <dgm:pt modelId="{C62ACDC9-6DDE-433E-983A-BA1094779135}" type="pres">
      <dgm:prSet presAssocID="{C983E6BE-B331-48C9-94D1-E7C0EF435A2F}" presName="rootText1" presStyleLbl="node0" presStyleIdx="0" presStyleCnt="1">
        <dgm:presLayoutVars>
          <dgm:chPref val="3"/>
        </dgm:presLayoutVars>
      </dgm:prSet>
      <dgm:spPr/>
    </dgm:pt>
    <dgm:pt modelId="{405095FA-C6C5-41D7-B642-B19DA7727513}" type="pres">
      <dgm:prSet presAssocID="{C983E6BE-B331-48C9-94D1-E7C0EF435A2F}" presName="rootConnector1" presStyleLbl="node1" presStyleIdx="0" presStyleCnt="0"/>
      <dgm:spPr/>
    </dgm:pt>
    <dgm:pt modelId="{40AC50F2-3349-46F6-B00E-5EF3C550D594}" type="pres">
      <dgm:prSet presAssocID="{C983E6BE-B331-48C9-94D1-E7C0EF435A2F}" presName="hierChild2" presStyleCnt="0"/>
      <dgm:spPr/>
    </dgm:pt>
    <dgm:pt modelId="{ABC97159-1BB5-4A23-91CC-625BD8018F40}" type="pres">
      <dgm:prSet presAssocID="{B3CC4809-CE0D-4A25-BBD7-B8BB4FFD33B4}" presName="Name35" presStyleLbl="parChTrans1D2" presStyleIdx="0" presStyleCnt="3"/>
      <dgm:spPr/>
    </dgm:pt>
    <dgm:pt modelId="{E24F1A8F-2254-4045-B96F-B96584237B1E}" type="pres">
      <dgm:prSet presAssocID="{A2E4752D-2351-465F-BB9B-C5AF949FEBF3}" presName="hierRoot2" presStyleCnt="0">
        <dgm:presLayoutVars>
          <dgm:hierBranch/>
        </dgm:presLayoutVars>
      </dgm:prSet>
      <dgm:spPr/>
    </dgm:pt>
    <dgm:pt modelId="{DF2FDC0C-66D7-45EF-8870-6D428F398612}" type="pres">
      <dgm:prSet presAssocID="{A2E4752D-2351-465F-BB9B-C5AF949FEBF3}" presName="rootComposite" presStyleCnt="0"/>
      <dgm:spPr/>
    </dgm:pt>
    <dgm:pt modelId="{D0515A03-E26A-4AD4-8960-18C067F6B500}" type="pres">
      <dgm:prSet presAssocID="{A2E4752D-2351-465F-BB9B-C5AF949FEBF3}" presName="rootText" presStyleLbl="node2" presStyleIdx="0" presStyleCnt="3">
        <dgm:presLayoutVars>
          <dgm:chPref val="3"/>
        </dgm:presLayoutVars>
      </dgm:prSet>
      <dgm:spPr/>
    </dgm:pt>
    <dgm:pt modelId="{61261F2D-345E-4CE1-AB9E-EDC83D0E5A3F}" type="pres">
      <dgm:prSet presAssocID="{A2E4752D-2351-465F-BB9B-C5AF949FEBF3}" presName="rootConnector" presStyleLbl="node2" presStyleIdx="0" presStyleCnt="3"/>
      <dgm:spPr/>
    </dgm:pt>
    <dgm:pt modelId="{DADA8DFB-5FDE-4E6E-ADF0-0939F545494C}" type="pres">
      <dgm:prSet presAssocID="{A2E4752D-2351-465F-BB9B-C5AF949FEBF3}" presName="hierChild4" presStyleCnt="0"/>
      <dgm:spPr/>
    </dgm:pt>
    <dgm:pt modelId="{FD8E884A-134B-47D4-8851-AD417B23F2BE}" type="pres">
      <dgm:prSet presAssocID="{A2E4752D-2351-465F-BB9B-C5AF949FEBF3}" presName="hierChild5" presStyleCnt="0"/>
      <dgm:spPr/>
    </dgm:pt>
    <dgm:pt modelId="{4453ACD5-2A08-4306-BD09-E8B7272156D2}" type="pres">
      <dgm:prSet presAssocID="{8BF5E6AC-FD2B-4FE7-B2C4-AC34F44A429A}" presName="Name35" presStyleLbl="parChTrans1D2" presStyleIdx="1" presStyleCnt="3"/>
      <dgm:spPr/>
    </dgm:pt>
    <dgm:pt modelId="{48478E3E-10AE-4A53-AEB4-54C0577B8404}" type="pres">
      <dgm:prSet presAssocID="{B2DDBF93-CF09-4031-A5FF-7801E138E65C}" presName="hierRoot2" presStyleCnt="0">
        <dgm:presLayoutVars>
          <dgm:hierBranch/>
        </dgm:presLayoutVars>
      </dgm:prSet>
      <dgm:spPr/>
    </dgm:pt>
    <dgm:pt modelId="{70F755CE-9D09-44A1-9BA3-2C13F696DB98}" type="pres">
      <dgm:prSet presAssocID="{B2DDBF93-CF09-4031-A5FF-7801E138E65C}" presName="rootComposite" presStyleCnt="0"/>
      <dgm:spPr/>
    </dgm:pt>
    <dgm:pt modelId="{6C09E5EA-0E04-4E57-B55C-314E9AC60DE0}" type="pres">
      <dgm:prSet presAssocID="{B2DDBF93-CF09-4031-A5FF-7801E138E65C}" presName="rootText" presStyleLbl="node2" presStyleIdx="1" presStyleCnt="3">
        <dgm:presLayoutVars>
          <dgm:chPref val="3"/>
        </dgm:presLayoutVars>
      </dgm:prSet>
      <dgm:spPr/>
    </dgm:pt>
    <dgm:pt modelId="{5C861775-97D2-4D76-9721-634507170532}" type="pres">
      <dgm:prSet presAssocID="{B2DDBF93-CF09-4031-A5FF-7801E138E65C}" presName="rootConnector" presStyleLbl="node2" presStyleIdx="1" presStyleCnt="3"/>
      <dgm:spPr/>
    </dgm:pt>
    <dgm:pt modelId="{4893D54D-50CC-4FEE-AE63-BF683C122A4C}" type="pres">
      <dgm:prSet presAssocID="{B2DDBF93-CF09-4031-A5FF-7801E138E65C}" presName="hierChild4" presStyleCnt="0"/>
      <dgm:spPr/>
    </dgm:pt>
    <dgm:pt modelId="{8B02D2A2-4155-4CBE-8E9F-C224A7AF1B55}" type="pres">
      <dgm:prSet presAssocID="{B2DDBF93-CF09-4031-A5FF-7801E138E65C}" presName="hierChild5" presStyleCnt="0"/>
      <dgm:spPr/>
    </dgm:pt>
    <dgm:pt modelId="{9B6ADD9B-C44E-4410-A4F5-172FCC5380C2}" type="pres">
      <dgm:prSet presAssocID="{A6EEE0A5-2ACF-409B-9181-F545F4B81DA0}" presName="Name35" presStyleLbl="parChTrans1D2" presStyleIdx="2" presStyleCnt="3"/>
      <dgm:spPr/>
    </dgm:pt>
    <dgm:pt modelId="{FC010A73-4434-4DFA-9195-C6A50467A054}" type="pres">
      <dgm:prSet presAssocID="{5A5F472D-99A0-4002-80A5-DEB07EEC5706}" presName="hierRoot2" presStyleCnt="0">
        <dgm:presLayoutVars>
          <dgm:hierBranch/>
        </dgm:presLayoutVars>
      </dgm:prSet>
      <dgm:spPr/>
    </dgm:pt>
    <dgm:pt modelId="{CC96822F-CF2E-4EF4-AC49-C81DCDD4224F}" type="pres">
      <dgm:prSet presAssocID="{5A5F472D-99A0-4002-80A5-DEB07EEC5706}" presName="rootComposite" presStyleCnt="0"/>
      <dgm:spPr/>
    </dgm:pt>
    <dgm:pt modelId="{468522C5-CC3C-4180-98EA-309807EA4204}" type="pres">
      <dgm:prSet presAssocID="{5A5F472D-99A0-4002-80A5-DEB07EEC5706}" presName="rootText" presStyleLbl="node2" presStyleIdx="2" presStyleCnt="3">
        <dgm:presLayoutVars>
          <dgm:chPref val="3"/>
        </dgm:presLayoutVars>
      </dgm:prSet>
      <dgm:spPr/>
    </dgm:pt>
    <dgm:pt modelId="{2798CB4C-FD9B-49B2-9A3B-FF5D7690712E}" type="pres">
      <dgm:prSet presAssocID="{5A5F472D-99A0-4002-80A5-DEB07EEC5706}" presName="rootConnector" presStyleLbl="node2" presStyleIdx="2" presStyleCnt="3"/>
      <dgm:spPr/>
    </dgm:pt>
    <dgm:pt modelId="{0292081A-1970-49CD-A2A1-CD6099917C91}" type="pres">
      <dgm:prSet presAssocID="{5A5F472D-99A0-4002-80A5-DEB07EEC5706}" presName="hierChild4" presStyleCnt="0"/>
      <dgm:spPr/>
    </dgm:pt>
    <dgm:pt modelId="{BC5DA5E5-47C9-454E-8510-D187C1CFACB0}" type="pres">
      <dgm:prSet presAssocID="{5A5F472D-99A0-4002-80A5-DEB07EEC5706}" presName="hierChild5" presStyleCnt="0"/>
      <dgm:spPr/>
    </dgm:pt>
    <dgm:pt modelId="{A5427BA9-840F-405F-87FE-11FEF52FD86E}" type="pres">
      <dgm:prSet presAssocID="{C983E6BE-B331-48C9-94D1-E7C0EF435A2F}" presName="hierChild3" presStyleCnt="0"/>
      <dgm:spPr/>
    </dgm:pt>
  </dgm:ptLst>
  <dgm:cxnLst>
    <dgm:cxn modelId="{41168712-1CD4-40A9-8893-0057A81D68A7}" type="presOf" srcId="{14425A08-BF47-42D6-A5E9-0338F79A8805}" destId="{787DEDAA-A9B3-4ECB-8AE1-15307DFC78D8}" srcOrd="0" destOrd="0" presId="urn:microsoft.com/office/officeart/2005/8/layout/orgChart1"/>
    <dgm:cxn modelId="{3E9BC919-E86F-4264-B718-495742E04DE0}" type="presOf" srcId="{A2E4752D-2351-465F-BB9B-C5AF949FEBF3}" destId="{61261F2D-345E-4CE1-AB9E-EDC83D0E5A3F}" srcOrd="1" destOrd="0" presId="urn:microsoft.com/office/officeart/2005/8/layout/orgChart1"/>
    <dgm:cxn modelId="{4253215D-CC4E-49A5-8E57-69FA54C4849F}" srcId="{C983E6BE-B331-48C9-94D1-E7C0EF435A2F}" destId="{B2DDBF93-CF09-4031-A5FF-7801E138E65C}" srcOrd="1" destOrd="0" parTransId="{8BF5E6AC-FD2B-4FE7-B2C4-AC34F44A429A}" sibTransId="{FE77B15C-6E6F-42DD-9E98-3FFBE7F56075}"/>
    <dgm:cxn modelId="{25E1145E-5867-4531-A8E1-F1DE97BF107E}" type="presOf" srcId="{C983E6BE-B331-48C9-94D1-E7C0EF435A2F}" destId="{405095FA-C6C5-41D7-B642-B19DA7727513}" srcOrd="1" destOrd="0" presId="urn:microsoft.com/office/officeart/2005/8/layout/orgChart1"/>
    <dgm:cxn modelId="{DDDA244C-F13C-4760-BEA8-B8D75BE1BD96}" type="presOf" srcId="{B2DDBF93-CF09-4031-A5FF-7801E138E65C}" destId="{5C861775-97D2-4D76-9721-634507170532}" srcOrd="1" destOrd="0" presId="urn:microsoft.com/office/officeart/2005/8/layout/orgChart1"/>
    <dgm:cxn modelId="{8B957250-2933-499F-87B4-203AA9D170A1}" srcId="{C983E6BE-B331-48C9-94D1-E7C0EF435A2F}" destId="{5A5F472D-99A0-4002-80A5-DEB07EEC5706}" srcOrd="2" destOrd="0" parTransId="{A6EEE0A5-2ACF-409B-9181-F545F4B81DA0}" sibTransId="{1E34BD7C-6EEC-411E-876D-A985A7D31088}"/>
    <dgm:cxn modelId="{47AC7C7B-7A98-4AA2-B372-7A4621ABC376}" type="presOf" srcId="{A2E4752D-2351-465F-BB9B-C5AF949FEBF3}" destId="{D0515A03-E26A-4AD4-8960-18C067F6B500}" srcOrd="0" destOrd="0" presId="urn:microsoft.com/office/officeart/2005/8/layout/orgChart1"/>
    <dgm:cxn modelId="{98F9C38A-07AD-4B66-A38A-4E5BDA9C96E3}" type="presOf" srcId="{5A5F472D-99A0-4002-80A5-DEB07EEC5706}" destId="{2798CB4C-FD9B-49B2-9A3B-FF5D7690712E}" srcOrd="1" destOrd="0" presId="urn:microsoft.com/office/officeart/2005/8/layout/orgChart1"/>
    <dgm:cxn modelId="{F6695EA6-9CBA-446C-8773-95801D4205CE}" type="presOf" srcId="{5A5F472D-99A0-4002-80A5-DEB07EEC5706}" destId="{468522C5-CC3C-4180-98EA-309807EA4204}" srcOrd="0" destOrd="0" presId="urn:microsoft.com/office/officeart/2005/8/layout/orgChart1"/>
    <dgm:cxn modelId="{D71A04B3-1C15-4457-A34D-152E9CAF1454}" type="presOf" srcId="{B3CC4809-CE0D-4A25-BBD7-B8BB4FFD33B4}" destId="{ABC97159-1BB5-4A23-91CC-625BD8018F40}" srcOrd="0" destOrd="0" presId="urn:microsoft.com/office/officeart/2005/8/layout/orgChart1"/>
    <dgm:cxn modelId="{A5DCA3C7-AD30-4176-BAFD-07F4585383ED}" srcId="{14425A08-BF47-42D6-A5E9-0338F79A8805}" destId="{C983E6BE-B331-48C9-94D1-E7C0EF435A2F}" srcOrd="0" destOrd="0" parTransId="{66356FEC-5A65-4B3F-90AF-4CDBE8DFACC2}" sibTransId="{4E24C8AB-A471-4475-ABF3-BCFE1A827318}"/>
    <dgm:cxn modelId="{CEB1D8CB-5B80-4A74-AD82-AB7A4958570F}" srcId="{C983E6BE-B331-48C9-94D1-E7C0EF435A2F}" destId="{A2E4752D-2351-465F-BB9B-C5AF949FEBF3}" srcOrd="0" destOrd="0" parTransId="{B3CC4809-CE0D-4A25-BBD7-B8BB4FFD33B4}" sibTransId="{3A03CBCB-A42C-48C3-AFE1-39C593A18B33}"/>
    <dgm:cxn modelId="{7778ABD0-DAD8-44C7-AC00-01A022CA64A6}" type="presOf" srcId="{8BF5E6AC-FD2B-4FE7-B2C4-AC34F44A429A}" destId="{4453ACD5-2A08-4306-BD09-E8B7272156D2}" srcOrd="0" destOrd="0" presId="urn:microsoft.com/office/officeart/2005/8/layout/orgChart1"/>
    <dgm:cxn modelId="{320B4EE7-79B8-4A3D-80AE-72D56597DC23}" type="presOf" srcId="{C983E6BE-B331-48C9-94D1-E7C0EF435A2F}" destId="{C62ACDC9-6DDE-433E-983A-BA1094779135}" srcOrd="0" destOrd="0" presId="urn:microsoft.com/office/officeart/2005/8/layout/orgChart1"/>
    <dgm:cxn modelId="{805394F8-0C55-4F5D-856A-771156CCBEBA}" type="presOf" srcId="{B2DDBF93-CF09-4031-A5FF-7801E138E65C}" destId="{6C09E5EA-0E04-4E57-B55C-314E9AC60DE0}" srcOrd="0" destOrd="0" presId="urn:microsoft.com/office/officeart/2005/8/layout/orgChart1"/>
    <dgm:cxn modelId="{51F386FA-B00B-4366-A7BC-02B846E20731}" type="presOf" srcId="{A6EEE0A5-2ACF-409B-9181-F545F4B81DA0}" destId="{9B6ADD9B-C44E-4410-A4F5-172FCC5380C2}" srcOrd="0" destOrd="0" presId="urn:microsoft.com/office/officeart/2005/8/layout/orgChart1"/>
    <dgm:cxn modelId="{2CBC1A91-F3BE-4D73-831D-AD103705EA98}" type="presParOf" srcId="{787DEDAA-A9B3-4ECB-8AE1-15307DFC78D8}" destId="{D3ACFE69-633F-444A-B1B2-A18DEEF6E06C}" srcOrd="0" destOrd="0" presId="urn:microsoft.com/office/officeart/2005/8/layout/orgChart1"/>
    <dgm:cxn modelId="{AC97CB0B-3E2F-4ADA-B13D-3D120759893D}" type="presParOf" srcId="{D3ACFE69-633F-444A-B1B2-A18DEEF6E06C}" destId="{4C097999-588C-4EA1-8DED-A3324499930E}" srcOrd="0" destOrd="0" presId="urn:microsoft.com/office/officeart/2005/8/layout/orgChart1"/>
    <dgm:cxn modelId="{35CA3015-F299-48FD-9F30-30A5853B2D41}" type="presParOf" srcId="{4C097999-588C-4EA1-8DED-A3324499930E}" destId="{C62ACDC9-6DDE-433E-983A-BA1094779135}" srcOrd="0" destOrd="0" presId="urn:microsoft.com/office/officeart/2005/8/layout/orgChart1"/>
    <dgm:cxn modelId="{929B094B-B821-49BC-A2A6-612FE85FFF71}" type="presParOf" srcId="{4C097999-588C-4EA1-8DED-A3324499930E}" destId="{405095FA-C6C5-41D7-B642-B19DA7727513}" srcOrd="1" destOrd="0" presId="urn:microsoft.com/office/officeart/2005/8/layout/orgChart1"/>
    <dgm:cxn modelId="{C5DCD678-AB8B-4CCD-ACC4-7FD573B6E460}" type="presParOf" srcId="{D3ACFE69-633F-444A-B1B2-A18DEEF6E06C}" destId="{40AC50F2-3349-46F6-B00E-5EF3C550D594}" srcOrd="1" destOrd="0" presId="urn:microsoft.com/office/officeart/2005/8/layout/orgChart1"/>
    <dgm:cxn modelId="{8185D081-3C59-4F25-9A0A-C9B3CC9FB940}" type="presParOf" srcId="{40AC50F2-3349-46F6-B00E-5EF3C550D594}" destId="{ABC97159-1BB5-4A23-91CC-625BD8018F40}" srcOrd="0" destOrd="0" presId="urn:microsoft.com/office/officeart/2005/8/layout/orgChart1"/>
    <dgm:cxn modelId="{BCA5BD2C-035F-467E-ACC3-554985A8F636}" type="presParOf" srcId="{40AC50F2-3349-46F6-B00E-5EF3C550D594}" destId="{E24F1A8F-2254-4045-B96F-B96584237B1E}" srcOrd="1" destOrd="0" presId="urn:microsoft.com/office/officeart/2005/8/layout/orgChart1"/>
    <dgm:cxn modelId="{5F56DA29-3504-40AF-AE7C-39966EF3F960}" type="presParOf" srcId="{E24F1A8F-2254-4045-B96F-B96584237B1E}" destId="{DF2FDC0C-66D7-45EF-8870-6D428F398612}" srcOrd="0" destOrd="0" presId="urn:microsoft.com/office/officeart/2005/8/layout/orgChart1"/>
    <dgm:cxn modelId="{1FF5F6DD-5143-405C-81B9-3B1A564B044D}" type="presParOf" srcId="{DF2FDC0C-66D7-45EF-8870-6D428F398612}" destId="{D0515A03-E26A-4AD4-8960-18C067F6B500}" srcOrd="0" destOrd="0" presId="urn:microsoft.com/office/officeart/2005/8/layout/orgChart1"/>
    <dgm:cxn modelId="{EEE1B6BE-57A5-4A5A-B51C-2219286D229A}" type="presParOf" srcId="{DF2FDC0C-66D7-45EF-8870-6D428F398612}" destId="{61261F2D-345E-4CE1-AB9E-EDC83D0E5A3F}" srcOrd="1" destOrd="0" presId="urn:microsoft.com/office/officeart/2005/8/layout/orgChart1"/>
    <dgm:cxn modelId="{5794DA1A-EFB0-43D9-8723-5B703DF4024D}" type="presParOf" srcId="{E24F1A8F-2254-4045-B96F-B96584237B1E}" destId="{DADA8DFB-5FDE-4E6E-ADF0-0939F545494C}" srcOrd="1" destOrd="0" presId="urn:microsoft.com/office/officeart/2005/8/layout/orgChart1"/>
    <dgm:cxn modelId="{B4C1AFC0-E732-4104-9CE4-A9B7CB19FAB9}" type="presParOf" srcId="{E24F1A8F-2254-4045-B96F-B96584237B1E}" destId="{FD8E884A-134B-47D4-8851-AD417B23F2BE}" srcOrd="2" destOrd="0" presId="urn:microsoft.com/office/officeart/2005/8/layout/orgChart1"/>
    <dgm:cxn modelId="{4E7D7799-FB03-48AA-AE15-BCF20554ABF8}" type="presParOf" srcId="{40AC50F2-3349-46F6-B00E-5EF3C550D594}" destId="{4453ACD5-2A08-4306-BD09-E8B7272156D2}" srcOrd="2" destOrd="0" presId="urn:microsoft.com/office/officeart/2005/8/layout/orgChart1"/>
    <dgm:cxn modelId="{91802A66-53B2-4F09-AF9C-C56AF9BBC4E7}" type="presParOf" srcId="{40AC50F2-3349-46F6-B00E-5EF3C550D594}" destId="{48478E3E-10AE-4A53-AEB4-54C0577B8404}" srcOrd="3" destOrd="0" presId="urn:microsoft.com/office/officeart/2005/8/layout/orgChart1"/>
    <dgm:cxn modelId="{32071246-4DE8-412E-9F97-9A5CBF3DE34C}" type="presParOf" srcId="{48478E3E-10AE-4A53-AEB4-54C0577B8404}" destId="{70F755CE-9D09-44A1-9BA3-2C13F696DB98}" srcOrd="0" destOrd="0" presId="urn:microsoft.com/office/officeart/2005/8/layout/orgChart1"/>
    <dgm:cxn modelId="{F5246F39-5D78-4597-BC3B-45767A739101}" type="presParOf" srcId="{70F755CE-9D09-44A1-9BA3-2C13F696DB98}" destId="{6C09E5EA-0E04-4E57-B55C-314E9AC60DE0}" srcOrd="0" destOrd="0" presId="urn:microsoft.com/office/officeart/2005/8/layout/orgChart1"/>
    <dgm:cxn modelId="{28EFECBF-3EB6-40CF-94C3-3943E47A83BB}" type="presParOf" srcId="{70F755CE-9D09-44A1-9BA3-2C13F696DB98}" destId="{5C861775-97D2-4D76-9721-634507170532}" srcOrd="1" destOrd="0" presId="urn:microsoft.com/office/officeart/2005/8/layout/orgChart1"/>
    <dgm:cxn modelId="{DBFB53ED-2216-4856-A886-6501698BFA33}" type="presParOf" srcId="{48478E3E-10AE-4A53-AEB4-54C0577B8404}" destId="{4893D54D-50CC-4FEE-AE63-BF683C122A4C}" srcOrd="1" destOrd="0" presId="urn:microsoft.com/office/officeart/2005/8/layout/orgChart1"/>
    <dgm:cxn modelId="{66325909-F992-4099-B7DB-C327F233C9A4}" type="presParOf" srcId="{48478E3E-10AE-4A53-AEB4-54C0577B8404}" destId="{8B02D2A2-4155-4CBE-8E9F-C224A7AF1B55}" srcOrd="2" destOrd="0" presId="urn:microsoft.com/office/officeart/2005/8/layout/orgChart1"/>
    <dgm:cxn modelId="{DFEFAFF5-EEDC-448C-BCEA-24B6AC74E90B}" type="presParOf" srcId="{40AC50F2-3349-46F6-B00E-5EF3C550D594}" destId="{9B6ADD9B-C44E-4410-A4F5-172FCC5380C2}" srcOrd="4" destOrd="0" presId="urn:microsoft.com/office/officeart/2005/8/layout/orgChart1"/>
    <dgm:cxn modelId="{ECB85260-9D5F-4DEC-823B-056419C5FC12}" type="presParOf" srcId="{40AC50F2-3349-46F6-B00E-5EF3C550D594}" destId="{FC010A73-4434-4DFA-9195-C6A50467A054}" srcOrd="5" destOrd="0" presId="urn:microsoft.com/office/officeart/2005/8/layout/orgChart1"/>
    <dgm:cxn modelId="{EFCA45A4-B7E0-4467-80C5-25CE336E91C8}" type="presParOf" srcId="{FC010A73-4434-4DFA-9195-C6A50467A054}" destId="{CC96822F-CF2E-4EF4-AC49-C81DCDD4224F}" srcOrd="0" destOrd="0" presId="urn:microsoft.com/office/officeart/2005/8/layout/orgChart1"/>
    <dgm:cxn modelId="{D0C92A9E-2130-4031-9BE6-5693A35AAB06}" type="presParOf" srcId="{CC96822F-CF2E-4EF4-AC49-C81DCDD4224F}" destId="{468522C5-CC3C-4180-98EA-309807EA4204}" srcOrd="0" destOrd="0" presId="urn:microsoft.com/office/officeart/2005/8/layout/orgChart1"/>
    <dgm:cxn modelId="{9E99D1F3-0370-41D1-B4AC-AB42CB165388}" type="presParOf" srcId="{CC96822F-CF2E-4EF4-AC49-C81DCDD4224F}" destId="{2798CB4C-FD9B-49B2-9A3B-FF5D7690712E}" srcOrd="1" destOrd="0" presId="urn:microsoft.com/office/officeart/2005/8/layout/orgChart1"/>
    <dgm:cxn modelId="{BA058EF2-1452-49F1-9597-7E8A1EB24A44}" type="presParOf" srcId="{FC010A73-4434-4DFA-9195-C6A50467A054}" destId="{0292081A-1970-49CD-A2A1-CD6099917C91}" srcOrd="1" destOrd="0" presId="urn:microsoft.com/office/officeart/2005/8/layout/orgChart1"/>
    <dgm:cxn modelId="{9DBD5B5D-10C1-4208-85C2-0AC1EF911F77}" type="presParOf" srcId="{FC010A73-4434-4DFA-9195-C6A50467A054}" destId="{BC5DA5E5-47C9-454E-8510-D187C1CFACB0}" srcOrd="2" destOrd="0" presId="urn:microsoft.com/office/officeart/2005/8/layout/orgChart1"/>
    <dgm:cxn modelId="{4935E26D-CD16-4FC9-A55C-96EBD52E954B}" type="presParOf" srcId="{D3ACFE69-633F-444A-B1B2-A18DEEF6E06C}" destId="{A5427BA9-840F-405F-87FE-11FEF52FD86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6ADD9B-C44E-4410-A4F5-172FCC5380C2}">
      <dsp:nvSpPr>
        <dsp:cNvPr id="0" name=""/>
        <dsp:cNvSpPr/>
      </dsp:nvSpPr>
      <dsp:spPr>
        <a:xfrm>
          <a:off x="4114799" y="1995270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53ACD5-2A08-4306-BD09-E8B7272156D2}">
      <dsp:nvSpPr>
        <dsp:cNvPr id="0" name=""/>
        <dsp:cNvSpPr/>
      </dsp:nvSpPr>
      <dsp:spPr>
        <a:xfrm>
          <a:off x="4069079" y="1995270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97159-1BB5-4A23-91CC-625BD8018F40}">
      <dsp:nvSpPr>
        <dsp:cNvPr id="0" name=""/>
        <dsp:cNvSpPr/>
      </dsp:nvSpPr>
      <dsp:spPr>
        <a:xfrm>
          <a:off x="1203548" y="1995270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2ACDC9-6DDE-433E-983A-BA1094779135}">
      <dsp:nvSpPr>
        <dsp:cNvPr id="0" name=""/>
        <dsp:cNvSpPr/>
      </dsp:nvSpPr>
      <dsp:spPr>
        <a:xfrm>
          <a:off x="2911803" y="792274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6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KlickDichSchlau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6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Tours</a:t>
          </a:r>
        </a:p>
      </dsp:txBody>
      <dsp:txXfrm>
        <a:off x="2911803" y="792274"/>
        <a:ext cx="2405992" cy="1202996"/>
      </dsp:txXfrm>
    </dsp:sp>
    <dsp:sp modelId="{D0515A03-E26A-4AD4-8960-18C067F6B500}">
      <dsp:nvSpPr>
        <dsp:cNvPr id="0" name=""/>
        <dsp:cNvSpPr/>
      </dsp:nvSpPr>
      <dsp:spPr>
        <a:xfrm>
          <a:off x="552" y="2500529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6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Busreisen</a:t>
          </a:r>
        </a:p>
      </dsp:txBody>
      <dsp:txXfrm>
        <a:off x="552" y="2500529"/>
        <a:ext cx="2405992" cy="1202996"/>
      </dsp:txXfrm>
    </dsp:sp>
    <dsp:sp modelId="{6C09E5EA-0E04-4E57-B55C-314E9AC60DE0}">
      <dsp:nvSpPr>
        <dsp:cNvPr id="0" name=""/>
        <dsp:cNvSpPr/>
      </dsp:nvSpPr>
      <dsp:spPr>
        <a:xfrm>
          <a:off x="2911803" y="2500529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6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Schiffsreisen</a:t>
          </a:r>
        </a:p>
      </dsp:txBody>
      <dsp:txXfrm>
        <a:off x="2911803" y="2500529"/>
        <a:ext cx="2405992" cy="1202996"/>
      </dsp:txXfrm>
    </dsp:sp>
    <dsp:sp modelId="{468522C5-CC3C-4180-98EA-309807EA4204}">
      <dsp:nvSpPr>
        <dsp:cNvPr id="0" name=""/>
        <dsp:cNvSpPr/>
      </dsp:nvSpPr>
      <dsp:spPr>
        <a:xfrm>
          <a:off x="5823054" y="2500529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6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Flugreisen</a:t>
          </a:r>
        </a:p>
      </dsp:txBody>
      <dsp:txXfrm>
        <a:off x="5823054" y="2500529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>
            <a:extLst>
              <a:ext uri="{FF2B5EF4-FFF2-40B4-BE49-F238E27FC236}">
                <a16:creationId xmlns:a16="http://schemas.microsoft.com/office/drawing/2014/main" id="{3543517A-5BDD-406B-BF15-E844B22A679D}"/>
              </a:ext>
            </a:extLst>
          </p:cNvPr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44035" name="Freeform 3">
              <a:extLst>
                <a:ext uri="{FF2B5EF4-FFF2-40B4-BE49-F238E27FC236}">
                  <a16:creationId xmlns:a16="http://schemas.microsoft.com/office/drawing/2014/main" id="{2FE546AF-F288-4B65-816C-25AF4FFA1645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36" name="Freeform 4">
              <a:extLst>
                <a:ext uri="{FF2B5EF4-FFF2-40B4-BE49-F238E27FC236}">
                  <a16:creationId xmlns:a16="http://schemas.microsoft.com/office/drawing/2014/main" id="{3BB9AEF5-0440-4EBE-9BBC-942B9B3E38B0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4037" name="Freeform 5">
            <a:extLst>
              <a:ext uri="{FF2B5EF4-FFF2-40B4-BE49-F238E27FC236}">
                <a16:creationId xmlns:a16="http://schemas.microsoft.com/office/drawing/2014/main" id="{8DD3A500-F10D-4E95-B759-A5A3ED21C942}"/>
              </a:ext>
            </a:extLst>
          </p:cNvPr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44038" name="Group 6">
            <a:extLst>
              <a:ext uri="{FF2B5EF4-FFF2-40B4-BE49-F238E27FC236}">
                <a16:creationId xmlns:a16="http://schemas.microsoft.com/office/drawing/2014/main" id="{92F0E062-B181-40A7-B015-2F6EEFB19FF2}"/>
              </a:ext>
            </a:extLst>
          </p:cNvPr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44039" name="Freeform 7">
              <a:extLst>
                <a:ext uri="{FF2B5EF4-FFF2-40B4-BE49-F238E27FC236}">
                  <a16:creationId xmlns:a16="http://schemas.microsoft.com/office/drawing/2014/main" id="{54265051-8575-4080-BBC0-A7F4EC72363D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44040" name="Group 8">
              <a:extLst>
                <a:ext uri="{FF2B5EF4-FFF2-40B4-BE49-F238E27FC236}">
                  <a16:creationId xmlns:a16="http://schemas.microsoft.com/office/drawing/2014/main" id="{169C7F62-0AB5-40A1-B46E-DA20A5A419E7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44041" name="Freeform 9">
                <a:extLst>
                  <a:ext uri="{FF2B5EF4-FFF2-40B4-BE49-F238E27FC236}">
                    <a16:creationId xmlns:a16="http://schemas.microsoft.com/office/drawing/2014/main" id="{1D2A7CA1-BC1A-496B-B0F5-F63443A4191E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2" name="Freeform 10">
                <a:extLst>
                  <a:ext uri="{FF2B5EF4-FFF2-40B4-BE49-F238E27FC236}">
                    <a16:creationId xmlns:a16="http://schemas.microsoft.com/office/drawing/2014/main" id="{FE9EC4EC-A105-4284-98E7-BCF08D09389C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3" name="Freeform 11">
                <a:extLst>
                  <a:ext uri="{FF2B5EF4-FFF2-40B4-BE49-F238E27FC236}">
                    <a16:creationId xmlns:a16="http://schemas.microsoft.com/office/drawing/2014/main" id="{D20A49E5-FD9C-4A74-9F32-FB23A79FA6EE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4" name="Freeform 12">
                <a:extLst>
                  <a:ext uri="{FF2B5EF4-FFF2-40B4-BE49-F238E27FC236}">
                    <a16:creationId xmlns:a16="http://schemas.microsoft.com/office/drawing/2014/main" id="{027E59F1-A2A6-4DDE-BD63-3BD1F1425FFA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5" name="Freeform 13">
                <a:extLst>
                  <a:ext uri="{FF2B5EF4-FFF2-40B4-BE49-F238E27FC236}">
                    <a16:creationId xmlns:a16="http://schemas.microsoft.com/office/drawing/2014/main" id="{97341634-3774-4C58-A1FC-FD9FC3903C41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44046" name="Freeform 14">
              <a:extLst>
                <a:ext uri="{FF2B5EF4-FFF2-40B4-BE49-F238E27FC236}">
                  <a16:creationId xmlns:a16="http://schemas.microsoft.com/office/drawing/2014/main" id="{56272A24-5A56-4C69-A0D6-8C1009054B74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4047" name="Group 15">
            <a:extLst>
              <a:ext uri="{FF2B5EF4-FFF2-40B4-BE49-F238E27FC236}">
                <a16:creationId xmlns:a16="http://schemas.microsoft.com/office/drawing/2014/main" id="{E64DCF0B-34CF-4F2B-A78B-E5D4AD39439E}"/>
              </a:ext>
            </a:extLst>
          </p:cNvPr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4048" name="Freeform 16">
              <a:extLst>
                <a:ext uri="{FF2B5EF4-FFF2-40B4-BE49-F238E27FC236}">
                  <a16:creationId xmlns:a16="http://schemas.microsoft.com/office/drawing/2014/main" id="{8D1314FA-4349-4E38-A440-80917F3756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49" name="Freeform 17">
              <a:extLst>
                <a:ext uri="{FF2B5EF4-FFF2-40B4-BE49-F238E27FC236}">
                  <a16:creationId xmlns:a16="http://schemas.microsoft.com/office/drawing/2014/main" id="{698E4B21-01DF-4BBC-80B8-8AA6F104346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0" name="Freeform 18">
              <a:extLst>
                <a:ext uri="{FF2B5EF4-FFF2-40B4-BE49-F238E27FC236}">
                  <a16:creationId xmlns:a16="http://schemas.microsoft.com/office/drawing/2014/main" id="{98738E07-E4E9-492E-8E82-F74AEFF5D7F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1" name="Freeform 19">
              <a:extLst>
                <a:ext uri="{FF2B5EF4-FFF2-40B4-BE49-F238E27FC236}">
                  <a16:creationId xmlns:a16="http://schemas.microsoft.com/office/drawing/2014/main" id="{0791649C-2214-4E79-B753-CE1FD0E7EE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2" name="Freeform 20">
              <a:extLst>
                <a:ext uri="{FF2B5EF4-FFF2-40B4-BE49-F238E27FC236}">
                  <a16:creationId xmlns:a16="http://schemas.microsoft.com/office/drawing/2014/main" id="{3CEAE715-3B29-43B1-A38C-8B04F13A04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3" name="Freeform 21">
              <a:extLst>
                <a:ext uri="{FF2B5EF4-FFF2-40B4-BE49-F238E27FC236}">
                  <a16:creationId xmlns:a16="http://schemas.microsoft.com/office/drawing/2014/main" id="{0623E488-6F35-40CE-9E1E-5C6D3512063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4054" name="Rectangle 22">
            <a:extLst>
              <a:ext uri="{FF2B5EF4-FFF2-40B4-BE49-F238E27FC236}">
                <a16:creationId xmlns:a16="http://schemas.microsoft.com/office/drawing/2014/main" id="{9FD3D98C-7542-4488-AA4E-8A7EB96D9100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de-AT" altLang="de-DE" noProof="0"/>
              <a:t>Titelmasterformat durch Klicken bearbeiten</a:t>
            </a:r>
          </a:p>
        </p:txBody>
      </p:sp>
      <p:sp>
        <p:nvSpPr>
          <p:cNvPr id="44055" name="Rectangle 23">
            <a:extLst>
              <a:ext uri="{FF2B5EF4-FFF2-40B4-BE49-F238E27FC236}">
                <a16:creationId xmlns:a16="http://schemas.microsoft.com/office/drawing/2014/main" id="{05DE70F1-CA52-45AA-AC3D-764396942CD8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de-AT" altLang="de-DE" noProof="0"/>
              <a:t>Formatvorlage des Untertitelmasters durch Klicken bearbeiten</a:t>
            </a:r>
          </a:p>
        </p:txBody>
      </p:sp>
      <p:sp>
        <p:nvSpPr>
          <p:cNvPr id="44056" name="Rectangle 24">
            <a:extLst>
              <a:ext uri="{FF2B5EF4-FFF2-40B4-BE49-F238E27FC236}">
                <a16:creationId xmlns:a16="http://schemas.microsoft.com/office/drawing/2014/main" id="{A9806FB1-041A-43A2-A07C-EAC9D2CBD52D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4057" name="Rectangle 25">
            <a:extLst>
              <a:ext uri="{FF2B5EF4-FFF2-40B4-BE49-F238E27FC236}">
                <a16:creationId xmlns:a16="http://schemas.microsoft.com/office/drawing/2014/main" id="{8A8623D9-2807-4B2A-AE49-6AC8C556876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68E0C10-00B3-4517-8CF1-987291B3445F}" type="slidenum">
              <a:rPr lang="de-AT" altLang="de-DE"/>
              <a:pPr/>
              <a:t>‹Nr.›</a:t>
            </a:fld>
            <a:endParaRPr lang="de-AT" altLang="de-DE"/>
          </a:p>
        </p:txBody>
      </p:sp>
      <p:sp>
        <p:nvSpPr>
          <p:cNvPr id="44058" name="Rectangle 26">
            <a:extLst>
              <a:ext uri="{FF2B5EF4-FFF2-40B4-BE49-F238E27FC236}">
                <a16:creationId xmlns:a16="http://schemas.microsoft.com/office/drawing/2014/main" id="{F5D75829-9B62-4E78-B41C-DD14FFEF6E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80987-4924-41BF-9FEE-257BC4081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62EFEBB-561E-4A3B-BEC4-666209A840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F845E8-8429-4370-A621-459E37C03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EA51EB-4DC8-428E-9674-249EB9D76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23488F-01A8-4BC0-9F13-34AE4E06E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F3443-0D17-4BA7-ABD0-4C9872002E3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18814371"/>
      </p:ext>
    </p:extLst>
  </p:cSld>
  <p:clrMapOvr>
    <a:masterClrMapping/>
  </p:clrMapOvr>
  <p:transition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0688427-61D8-4EF5-A027-67CE7EDF21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3F1C882-1B7C-4825-83C3-36E7640BE1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6E4631-5094-4AB7-96B2-B2F53E598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F7FFCF-67E2-4FF6-84A9-3186F925C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000DDE-1A24-40DA-9D57-FD692F953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1A9D7-CCE1-4813-91CB-89F45513A0D8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612940342"/>
      </p:ext>
    </p:extLst>
  </p:cSld>
  <p:clrMapOvr>
    <a:masterClrMapping/>
  </p:clrMapOvr>
  <p:transition advTm="4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el und Inhalt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E9153D-6966-403A-ADF2-61100E5F3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6923088" cy="1143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8A77F0A-8049-4543-9BCA-0C7D9DC61D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B4C8DBA-DA0E-41D1-9A9B-208D84EECB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2BEE91E-E1E4-42D1-BDFE-B2738D76C6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47290D5-D309-491E-B2C0-C1813B8AD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54D5935-1008-49C9-8846-6D032EE7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9DD942A-B686-4F9B-9014-BE96F9B90434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37908980"/>
      </p:ext>
    </p:extLst>
  </p:cSld>
  <p:clrMapOvr>
    <a:masterClrMapping/>
  </p:clrMapOvr>
  <p:transition advTm="4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3872C0-DA4B-4F07-854B-9EBE79FCF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6923088" cy="1143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BBAE69E-172F-45C2-B38C-9DFB185097C0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888373E-E061-42CE-A790-69CB8D4429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7523CC6-5A5E-4FAE-A944-04B6D899FA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C91E36E-5CDE-4752-A078-A73AD775F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EED95DC-132F-4B1D-AEE2-79016A854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A8E3E03-8E23-4C43-848E-6081BEDA790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936726911"/>
      </p:ext>
    </p:extLst>
  </p:cSld>
  <p:clrMapOvr>
    <a:masterClrMapping/>
  </p:clrMapOvr>
  <p:transition advTm="4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3D0174-5EE3-4B10-809F-2BFA5305D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6923088" cy="1143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1872161B-22AE-434F-AB10-9BE20E0002D2}"/>
              </a:ext>
            </a:extLst>
          </p:cNvPr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191F5A-A36C-4659-B44D-635631B6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9678D3-B19E-4E3B-8916-4E0FFC6DE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66EC19-12BC-4EAA-928D-9E93B3176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3511A45-C404-4DD0-95B9-7AFC1F33CB32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401361874"/>
      </p:ext>
    </p:extLst>
  </p:cSld>
  <p:clrMapOvr>
    <a:masterClrMapping/>
  </p:clrMapOvr>
  <p:transition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AD50EC-8509-4268-8072-403B13E3E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9E3DC0-72DD-403D-BB22-ABED741E0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D223C9-C3BA-495C-9A0D-C9A56E11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7D51CA-88A3-4ECA-ABEF-9EAB7233F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8E700BB-05B4-47D0-9D62-5AB7D236C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17DBB-C9EF-42B3-90B3-A977A4F9E45E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51747234"/>
      </p:ext>
    </p:extLst>
  </p:cSld>
  <p:clrMapOvr>
    <a:masterClrMapping/>
  </p:clrMapOvr>
  <p:transition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9AA19-B001-42D6-A16A-44347F4D2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2E61FD-3415-4AD2-A371-E13830F088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A9CF52-A309-4E7D-A69C-3DF85DA98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3B2299-8203-4AF9-99A6-222F0936F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3427704-1CF0-4EE6-BC33-27761D1AE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F052D-7BF9-4DC4-A259-A9F1D2086247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3530110"/>
      </p:ext>
    </p:extLst>
  </p:cSld>
  <p:clrMapOvr>
    <a:masterClrMapping/>
  </p:clrMapOvr>
  <p:transition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C0D215-F392-4418-BFA0-7D5B82C1A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55E4DA-E6AD-474D-9A91-E6381721DF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47CBC9-18E2-41BE-824C-4BC5048B57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CAE512-314A-4006-A666-F83027D89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6F3CFCC-06F0-4441-AC5E-78C932E11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7ABD3BE-B053-43EE-8704-B2B0959E1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8D76C-0DAF-419F-AB2B-56BEDE3F5AE4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228989591"/>
      </p:ext>
    </p:extLst>
  </p:cSld>
  <p:clrMapOvr>
    <a:masterClrMapping/>
  </p:clrMapOvr>
  <p:transition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E1DF00-5E47-4DAC-96EB-3A6AF3363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38BC07-E235-4C95-B1D8-42D866543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065A3E9-BDB9-42C3-B86F-DA379D5833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F891E5C-82EB-498F-8783-CDB7D040DA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360DAAC-0319-491F-9E44-5A6C69978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383C30D-0BDB-40D6-AEE6-710A0A868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ECDDE92-3E35-4803-BC36-A089B5415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612D6F7-AFE7-4F47-BF15-FEEFE0A45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93D53-A00A-46F3-9F16-4172C8B2CE9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253799315"/>
      </p:ext>
    </p:extLst>
  </p:cSld>
  <p:clrMapOvr>
    <a:masterClrMapping/>
  </p:clrMapOvr>
  <p:transition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D465F3-1FB2-464D-B389-349913EA8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9678971-E449-443B-813F-68BE563E1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51664CC-EFD3-452E-8AEB-AD08C5459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BBCB9F6-9D37-48FC-BD8B-D4CB02191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6769B-3DB0-4DB2-8344-6052B271635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42721661"/>
      </p:ext>
    </p:extLst>
  </p:cSld>
  <p:clrMapOvr>
    <a:masterClrMapping/>
  </p:clrMapOvr>
  <p:transition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70CD963-9506-4046-9EBE-60FA2DCD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BF064CF-9EBE-4506-B5A7-260526D62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3CC5454-A5E5-480F-9ADF-AA02620ED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DAD95-75E6-42C5-9666-F49F8D46058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956061779"/>
      </p:ext>
    </p:extLst>
  </p:cSld>
  <p:clrMapOvr>
    <a:masterClrMapping/>
  </p:clrMapOvr>
  <p:transition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E4A75C-9CFF-40EE-853B-575F43D7F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F37651-6643-4EFF-82EB-F294E856D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968EC1D-F6FF-46C7-B13B-056BEF3A49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4400F6-5AEB-4A67-8167-AA8DE2A79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8CD7596-6A4B-4914-A765-4624BCB34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2CF2ED6-BD5E-482E-B65F-60063E14C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3CD89-6A99-459D-A9B7-D3F22F46E98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070535361"/>
      </p:ext>
    </p:extLst>
  </p:cSld>
  <p:clrMapOvr>
    <a:masterClrMapping/>
  </p:clrMapOvr>
  <p:transition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134983-F65D-4215-AFFB-2477C2286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ECBCA85-2236-4BC1-9220-373102CD18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F4B82A-8E57-4E9C-B9BE-BDE7A3D1CE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3CEFC1C-8EF8-4F1A-8BDC-249F1BEDB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1F6203-D34D-4297-9697-D5C2D02F7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E664BCA-ED9E-4F66-9845-7CC23EA3D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9546D3-16F4-4B0A-9C62-1DA33010D011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77652679"/>
      </p:ext>
    </p:extLst>
  </p:cSld>
  <p:clrMapOvr>
    <a:masterClrMapping/>
  </p:clrMapOvr>
  <p:transition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>
            <a:extLst>
              <a:ext uri="{FF2B5EF4-FFF2-40B4-BE49-F238E27FC236}">
                <a16:creationId xmlns:a16="http://schemas.microsoft.com/office/drawing/2014/main" id="{253F5A1A-98C4-4E8D-9A7E-07A473F5582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3011" name="Freeform 3">
              <a:extLst>
                <a:ext uri="{FF2B5EF4-FFF2-40B4-BE49-F238E27FC236}">
                  <a16:creationId xmlns:a16="http://schemas.microsoft.com/office/drawing/2014/main" id="{74B50AEF-40FB-4EEE-89F4-6FD3EAD6D74A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12" name="Freeform 4">
              <a:extLst>
                <a:ext uri="{FF2B5EF4-FFF2-40B4-BE49-F238E27FC236}">
                  <a16:creationId xmlns:a16="http://schemas.microsoft.com/office/drawing/2014/main" id="{7FAA6E11-7E62-4C3B-840F-2FED84A4CDB2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3013" name="Freeform 5">
            <a:extLst>
              <a:ext uri="{FF2B5EF4-FFF2-40B4-BE49-F238E27FC236}">
                <a16:creationId xmlns:a16="http://schemas.microsoft.com/office/drawing/2014/main" id="{3E629917-C2AE-41A6-887E-3355A5F915E3}"/>
              </a:ext>
            </a:extLst>
          </p:cNvPr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43014" name="Group 6">
            <a:extLst>
              <a:ext uri="{FF2B5EF4-FFF2-40B4-BE49-F238E27FC236}">
                <a16:creationId xmlns:a16="http://schemas.microsoft.com/office/drawing/2014/main" id="{8448A806-8F1B-4938-BFEC-72146575D710}"/>
              </a:ext>
            </a:extLst>
          </p:cNvPr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3015" name="Freeform 7">
              <a:extLst>
                <a:ext uri="{FF2B5EF4-FFF2-40B4-BE49-F238E27FC236}">
                  <a16:creationId xmlns:a16="http://schemas.microsoft.com/office/drawing/2014/main" id="{54F1CDE8-79C0-4C0E-9AD9-4BE11788339E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43016" name="Group 8">
              <a:extLst>
                <a:ext uri="{FF2B5EF4-FFF2-40B4-BE49-F238E27FC236}">
                  <a16:creationId xmlns:a16="http://schemas.microsoft.com/office/drawing/2014/main" id="{2980B076-6240-445B-9254-9E4E2FFDE40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3017" name="Freeform 9">
                <a:extLst>
                  <a:ext uri="{FF2B5EF4-FFF2-40B4-BE49-F238E27FC236}">
                    <a16:creationId xmlns:a16="http://schemas.microsoft.com/office/drawing/2014/main" id="{A416845D-964B-4069-B8AA-8B046138029E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18" name="Freeform 10">
                <a:extLst>
                  <a:ext uri="{FF2B5EF4-FFF2-40B4-BE49-F238E27FC236}">
                    <a16:creationId xmlns:a16="http://schemas.microsoft.com/office/drawing/2014/main" id="{11EAC15E-F846-49EC-AF94-21BDCA7F0D5F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19" name="Freeform 11">
                <a:extLst>
                  <a:ext uri="{FF2B5EF4-FFF2-40B4-BE49-F238E27FC236}">
                    <a16:creationId xmlns:a16="http://schemas.microsoft.com/office/drawing/2014/main" id="{EDB40A00-D5D2-4671-B5FF-8E264A493838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20" name="Freeform 12">
                <a:extLst>
                  <a:ext uri="{FF2B5EF4-FFF2-40B4-BE49-F238E27FC236}">
                    <a16:creationId xmlns:a16="http://schemas.microsoft.com/office/drawing/2014/main" id="{1925215E-0086-4120-9423-70468F0883A5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21" name="Freeform 13">
                <a:extLst>
                  <a:ext uri="{FF2B5EF4-FFF2-40B4-BE49-F238E27FC236}">
                    <a16:creationId xmlns:a16="http://schemas.microsoft.com/office/drawing/2014/main" id="{3C5E4751-0361-49C3-A942-F8C7511336AC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43022" name="Freeform 14">
              <a:extLst>
                <a:ext uri="{FF2B5EF4-FFF2-40B4-BE49-F238E27FC236}">
                  <a16:creationId xmlns:a16="http://schemas.microsoft.com/office/drawing/2014/main" id="{C6A1EF2E-5ED5-488D-8A8B-A76DBC799E03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3023" name="Group 15">
            <a:extLst>
              <a:ext uri="{FF2B5EF4-FFF2-40B4-BE49-F238E27FC236}">
                <a16:creationId xmlns:a16="http://schemas.microsoft.com/office/drawing/2014/main" id="{B88FC3EB-4944-4568-968A-D16C10A7452E}"/>
              </a:ext>
            </a:extLst>
          </p:cNvPr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3024" name="Freeform 16">
              <a:extLst>
                <a:ext uri="{FF2B5EF4-FFF2-40B4-BE49-F238E27FC236}">
                  <a16:creationId xmlns:a16="http://schemas.microsoft.com/office/drawing/2014/main" id="{9C6681C5-D8E0-48D9-B858-66C60BF2B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5" name="Freeform 17">
              <a:extLst>
                <a:ext uri="{FF2B5EF4-FFF2-40B4-BE49-F238E27FC236}">
                  <a16:creationId xmlns:a16="http://schemas.microsoft.com/office/drawing/2014/main" id="{F595B4D0-1A69-4C6D-9A28-94957D6F1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6" name="Freeform 18">
              <a:extLst>
                <a:ext uri="{FF2B5EF4-FFF2-40B4-BE49-F238E27FC236}">
                  <a16:creationId xmlns:a16="http://schemas.microsoft.com/office/drawing/2014/main" id="{554C9E05-6C5F-43F1-B37C-EA21AC2B4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7" name="Freeform 19">
              <a:extLst>
                <a:ext uri="{FF2B5EF4-FFF2-40B4-BE49-F238E27FC236}">
                  <a16:creationId xmlns:a16="http://schemas.microsoft.com/office/drawing/2014/main" id="{794A5F99-C20A-40F1-BF0A-00040074B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8" name="Freeform 20">
              <a:extLst>
                <a:ext uri="{FF2B5EF4-FFF2-40B4-BE49-F238E27FC236}">
                  <a16:creationId xmlns:a16="http://schemas.microsoft.com/office/drawing/2014/main" id="{4B8A6638-F6DD-4EBC-9FD3-A59692084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9" name="Freeform 21">
              <a:extLst>
                <a:ext uri="{FF2B5EF4-FFF2-40B4-BE49-F238E27FC236}">
                  <a16:creationId xmlns:a16="http://schemas.microsoft.com/office/drawing/2014/main" id="{E3DF1EEE-A08B-494B-BD8A-577AF218B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3030" name="Rectangle 22">
            <a:extLst>
              <a:ext uri="{FF2B5EF4-FFF2-40B4-BE49-F238E27FC236}">
                <a16:creationId xmlns:a16="http://schemas.microsoft.com/office/drawing/2014/main" id="{B4241586-9453-462F-821A-81B469CEF9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69230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Titelmasterformat durch Klicken bearbeiten</a:t>
            </a:r>
          </a:p>
        </p:txBody>
      </p:sp>
      <p:sp>
        <p:nvSpPr>
          <p:cNvPr id="43031" name="Rectangle 23">
            <a:extLst>
              <a:ext uri="{FF2B5EF4-FFF2-40B4-BE49-F238E27FC236}">
                <a16:creationId xmlns:a16="http://schemas.microsoft.com/office/drawing/2014/main" id="{14545FFF-B8FF-4487-9D8D-89D014FBA5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Textmasterformate durch Klicken bearbeiten</a:t>
            </a:r>
          </a:p>
          <a:p>
            <a:pPr lvl="1"/>
            <a:r>
              <a:rPr lang="de-AT" altLang="de-DE"/>
              <a:t>Zweite Ebene</a:t>
            </a:r>
          </a:p>
          <a:p>
            <a:pPr lvl="2"/>
            <a:r>
              <a:rPr lang="de-AT" altLang="de-DE"/>
              <a:t>Dritte Ebene</a:t>
            </a:r>
          </a:p>
          <a:p>
            <a:pPr lvl="3"/>
            <a:r>
              <a:rPr lang="de-AT" altLang="de-DE"/>
              <a:t>Vierte Ebene</a:t>
            </a:r>
          </a:p>
          <a:p>
            <a:pPr lvl="4"/>
            <a:r>
              <a:rPr lang="de-AT" altLang="de-DE"/>
              <a:t>Fünfte Ebene</a:t>
            </a:r>
          </a:p>
        </p:txBody>
      </p:sp>
      <p:sp>
        <p:nvSpPr>
          <p:cNvPr id="43032" name="Rectangle 24">
            <a:extLst>
              <a:ext uri="{FF2B5EF4-FFF2-40B4-BE49-F238E27FC236}">
                <a16:creationId xmlns:a16="http://schemas.microsoft.com/office/drawing/2014/main" id="{7C623272-73A6-41A7-9043-BABCC694562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de-AT" altLang="de-DE"/>
          </a:p>
        </p:txBody>
      </p:sp>
      <p:sp>
        <p:nvSpPr>
          <p:cNvPr id="43033" name="Rectangle 25">
            <a:extLst>
              <a:ext uri="{FF2B5EF4-FFF2-40B4-BE49-F238E27FC236}">
                <a16:creationId xmlns:a16="http://schemas.microsoft.com/office/drawing/2014/main" id="{1216B051-441E-40C1-BF10-BE70FC8B687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de-AT" altLang="de-DE"/>
          </a:p>
        </p:txBody>
      </p:sp>
      <p:sp>
        <p:nvSpPr>
          <p:cNvPr id="43034" name="Rectangle 26">
            <a:extLst>
              <a:ext uri="{FF2B5EF4-FFF2-40B4-BE49-F238E27FC236}">
                <a16:creationId xmlns:a16="http://schemas.microsoft.com/office/drawing/2014/main" id="{7556A1CD-61F5-47AC-9CCA-EE01F0D5C20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6101668-6FE4-4778-BEB0-BB45C301D214}" type="slidenum">
              <a:rPr lang="de-AT" altLang="de-DE"/>
              <a:pPr/>
              <a:t>‹Nr.›</a:t>
            </a:fld>
            <a:endParaRPr lang="de-AT" altLang="de-DE"/>
          </a:p>
        </p:txBody>
      </p:sp>
      <p:pic>
        <p:nvPicPr>
          <p:cNvPr id="43035" name="Picture 27">
            <a:extLst>
              <a:ext uri="{FF2B5EF4-FFF2-40B4-BE49-F238E27FC236}">
                <a16:creationId xmlns:a16="http://schemas.microsoft.com/office/drawing/2014/main" id="{5ADF48FD-E37E-4829-9EC3-1CB425F306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260350"/>
            <a:ext cx="1439862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>
            <a:extLst>
              <a:ext uri="{FF2B5EF4-FFF2-40B4-BE49-F238E27FC236}">
                <a16:creationId xmlns:a16="http://schemas.microsoft.com/office/drawing/2014/main" id="{FE359925-4300-467E-9794-EB6B2E2C406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AT" altLang="de-DE"/>
              <a:t>KlickDichSchlau-Tours Angebot der Woche</a:t>
            </a:r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3A5D146B-5815-40F1-8D95-F1AAD73D418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altLang="de-DE"/>
              <a:t>Ein Wochenende in Wien</a:t>
            </a:r>
          </a:p>
        </p:txBody>
      </p:sp>
      <p:sp>
        <p:nvSpPr>
          <p:cNvPr id="2052" name="AutoShape 4">
            <a:extLst>
              <a:ext uri="{FF2B5EF4-FFF2-40B4-BE49-F238E27FC236}">
                <a16:creationId xmlns:a16="http://schemas.microsoft.com/office/drawing/2014/main" id="{195E4374-B29E-4D33-8515-B09B6CA42672}"/>
              </a:ext>
            </a:extLst>
          </p:cNvPr>
          <p:cNvSpPr>
            <a:spLocks noChangeArrowheads="1"/>
          </p:cNvSpPr>
          <p:nvPr/>
        </p:nvSpPr>
        <p:spPr bwMode="auto">
          <a:xfrm rot="-1336806">
            <a:off x="4967288" y="4076700"/>
            <a:ext cx="4176712" cy="2016125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 sz="2800">
                <a:solidFill>
                  <a:srgbClr val="FFFF00"/>
                </a:solidFill>
              </a:rPr>
              <a:t>Sonderangebot!</a:t>
            </a: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>
            <a:extLst>
              <a:ext uri="{FF2B5EF4-FFF2-40B4-BE49-F238E27FC236}">
                <a16:creationId xmlns:a16="http://schemas.microsoft.com/office/drawing/2014/main" id="{B73E0EA4-3589-47CF-B807-450C631FF9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AT" altLang="de-DE"/>
              <a:t>Wien-Wochenende</a:t>
            </a:r>
          </a:p>
        </p:txBody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B6E3EA63-B312-45F4-908A-B5CF349D9C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altLang="de-DE"/>
              <a:t>Anreise: </a:t>
            </a:r>
          </a:p>
          <a:p>
            <a:pPr lvl="1"/>
            <a:r>
              <a:rPr lang="de-AT" altLang="de-DE"/>
              <a:t>zu Fuss </a:t>
            </a:r>
            <a:endParaRPr lang="de-DE" altLang="de-DE"/>
          </a:p>
          <a:p>
            <a:pPr lvl="1"/>
            <a:r>
              <a:rPr lang="de-AT" altLang="de-DE"/>
              <a:t>oder per Anhalter</a:t>
            </a:r>
          </a:p>
          <a:p>
            <a:r>
              <a:rPr lang="de-AT" altLang="de-DE"/>
              <a:t>Übernachtung im Tausend-Sterne Hotel (unter freiem Himmel)</a:t>
            </a:r>
          </a:p>
          <a:p>
            <a:r>
              <a:rPr lang="de-AT" altLang="de-DE"/>
              <a:t>Stadtrundfahrt mit der Wiener U-Bahn</a:t>
            </a:r>
          </a:p>
          <a:p>
            <a:endParaRPr lang="de-AT" altLang="de-DE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Rectangle 17">
            <a:extLst>
              <a:ext uri="{FF2B5EF4-FFF2-40B4-BE49-F238E27FC236}">
                <a16:creationId xmlns:a16="http://schemas.microsoft.com/office/drawing/2014/main" id="{CA12DA33-ED93-4813-AF56-0905E07DFE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Das Unternehmen</a:t>
            </a:r>
          </a:p>
        </p:txBody>
      </p:sp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E3D3F69E-8819-4B10-9836-1E727BE2F171}"/>
              </a:ext>
            </a:extLst>
          </p:cNvPr>
          <p:cNvGraphicFramePr/>
          <p:nvPr/>
        </p:nvGraphicFramePr>
        <p:xfrm>
          <a:off x="457200" y="1600200"/>
          <a:ext cx="8229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Tm="4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>
            <a:extLst>
              <a:ext uri="{FF2B5EF4-FFF2-40B4-BE49-F238E27FC236}">
                <a16:creationId xmlns:a16="http://schemas.microsoft.com/office/drawing/2014/main" id="{1BC1E03F-BD28-488A-A427-650864B31C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Unsere Bus-Flotte</a:t>
            </a:r>
          </a:p>
        </p:txBody>
      </p:sp>
      <p:sp>
        <p:nvSpPr>
          <p:cNvPr id="28677" name="Rectangle 5">
            <a:extLst>
              <a:ext uri="{FF2B5EF4-FFF2-40B4-BE49-F238E27FC236}">
                <a16:creationId xmlns:a16="http://schemas.microsoft.com/office/drawing/2014/main" id="{6C9F2057-C884-4A35-8C32-F634F06170D6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AT" altLang="de-DE" sz="2800"/>
              <a:t>Voll klimatisiert (es zieht überall hinein)</a:t>
            </a:r>
          </a:p>
          <a:p>
            <a:r>
              <a:rPr lang="de-AT" altLang="de-DE" sz="2800"/>
              <a:t>Top-aktuelles Retro-Design</a:t>
            </a:r>
          </a:p>
        </p:txBody>
      </p:sp>
      <p:pic>
        <p:nvPicPr>
          <p:cNvPr id="28686" name="Picture 14">
            <a:extLst>
              <a:ext uri="{FF2B5EF4-FFF2-40B4-BE49-F238E27FC236}">
                <a16:creationId xmlns:a16="http://schemas.microsoft.com/office/drawing/2014/main" id="{F45C3D93-140C-40D4-B4BC-3F372FC1F68B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6963" y="1600200"/>
            <a:ext cx="6950075" cy="2171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4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2E445698-1FA6-44A8-A9B8-46F5D25846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 Schiff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252110C5-233C-4CB2-8176-5F6B0B5219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altLang="de-DE"/>
              <a:t>Unsinkbar</a:t>
            </a:r>
          </a:p>
          <a:p>
            <a:r>
              <a:rPr lang="de-AT" altLang="de-DE"/>
              <a:t>Rettungsboot</a:t>
            </a:r>
          </a:p>
        </p:txBody>
      </p:sp>
      <p:pic>
        <p:nvPicPr>
          <p:cNvPr id="30730" name="Picture 10">
            <a:extLst>
              <a:ext uri="{FF2B5EF4-FFF2-40B4-BE49-F238E27FC236}">
                <a16:creationId xmlns:a16="http://schemas.microsoft.com/office/drawing/2014/main" id="{5B882415-9FF8-4882-8311-24E9865A30DC}"/>
              </a:ext>
            </a:extLst>
          </p:cNvPr>
          <p:cNvPicPr>
            <a:picLocks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48050" y="1844675"/>
            <a:ext cx="5695950" cy="4271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4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8" name="Rectangle 8">
            <a:extLst>
              <a:ext uri="{FF2B5EF4-FFF2-40B4-BE49-F238E27FC236}">
                <a16:creationId xmlns:a16="http://schemas.microsoft.com/office/drawing/2014/main" id="{4B0C83CC-6177-4663-8DF4-7ECEE3BBCD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Unsere Flugzeuge</a:t>
            </a:r>
          </a:p>
        </p:txBody>
      </p:sp>
      <p:sp>
        <p:nvSpPr>
          <p:cNvPr id="35849" name="Rectangle 9">
            <a:extLst>
              <a:ext uri="{FF2B5EF4-FFF2-40B4-BE49-F238E27FC236}">
                <a16:creationId xmlns:a16="http://schemas.microsoft.com/office/drawing/2014/main" id="{DC8BF07F-F372-4357-A3D6-F1D5A0BD698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AT" altLang="de-DE" sz="2800"/>
              <a:t>werden je nach Grösse der Reisegruppe aus Einzelteilen zusammengesetzt</a:t>
            </a:r>
          </a:p>
          <a:p>
            <a:endParaRPr lang="de-AT" altLang="de-DE" sz="2800"/>
          </a:p>
        </p:txBody>
      </p:sp>
      <p:pic>
        <p:nvPicPr>
          <p:cNvPr id="35854" name="Picture 14">
            <a:extLst>
              <a:ext uri="{FF2B5EF4-FFF2-40B4-BE49-F238E27FC236}">
                <a16:creationId xmlns:a16="http://schemas.microsoft.com/office/drawing/2014/main" id="{BE3A03C8-EC73-4392-BFB1-6F6D60D087AF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35"/>
          <a:stretch>
            <a:fillRect/>
          </a:stretch>
        </p:blipFill>
        <p:spPr>
          <a:xfrm>
            <a:off x="1979613" y="2924175"/>
            <a:ext cx="5327650" cy="26082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4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>
            <a:extLst>
              <a:ext uri="{FF2B5EF4-FFF2-40B4-BE49-F238E27FC236}">
                <a16:creationId xmlns:a16="http://schemas.microsoft.com/office/drawing/2014/main" id="{A1936391-F443-4276-A3EB-BFFBC2F5A1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Unsere Umsätze in € </a:t>
            </a:r>
          </a:p>
        </p:txBody>
      </p:sp>
      <p:graphicFrame>
        <p:nvGraphicFramePr>
          <p:cNvPr id="33797" name="Object 5">
            <a:extLst>
              <a:ext uri="{FF2B5EF4-FFF2-40B4-BE49-F238E27FC236}">
                <a16:creationId xmlns:a16="http://schemas.microsoft.com/office/drawing/2014/main" id="{0DAA5256-B8A5-48D4-80DA-252CF1C933C9}"/>
              </a:ext>
            </a:extLst>
          </p:cNvPr>
          <p:cNvGraphicFramePr>
            <a:graphicFrameLocks noChangeAspect="1"/>
          </p:cNvGraphicFramePr>
          <p:nvPr>
            <p:ph type="chart" idx="1"/>
          </p:nvPr>
        </p:nvGraphicFramePr>
        <p:xfrm>
          <a:off x="468313" y="1628775"/>
          <a:ext cx="82296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gramm" r:id="rId2" imgW="8229600" imgH="4496003" progId="MSGraph.Chart.8">
                  <p:embed followColorScheme="full"/>
                </p:oleObj>
              </mc:Choice>
              <mc:Fallback>
                <p:oleObj name="Diagramm" r:id="rId2" imgW="8229600" imgH="4496003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628775"/>
                        <a:ext cx="8229600" cy="449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oleChartEl type="gridLegend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7">
                                            <p:oleChartEl type="gridLegend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oleChartEl type="category" lvl="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797">
                                            <p:oleChartEl type="category" lvl="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oleChartEl type="category" lvl="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797">
                                            <p:oleChartEl type="category" lvl="2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oleChartEl type="category" lvl="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797">
                                            <p:oleChartEl type="category" lvl="3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oleChartEl type="category" lvl="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797">
                                            <p:oleChartEl type="category" lvl="4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3797" grpId="0" bld="category"/>
    </p:bldLst>
  </p:timing>
</p:sld>
</file>

<file path=ppt/theme/theme1.xml><?xml version="1.0" encoding="utf-8"?>
<a:theme xmlns:a="http://schemas.openxmlformats.org/drawingml/2006/main" name="Bergspitze">
  <a:themeElements>
    <a:clrScheme name="Bergspitze 1">
      <a:dk1>
        <a:srgbClr val="4C3A1C"/>
      </a:dk1>
      <a:lt1>
        <a:srgbClr val="FFFFFF"/>
      </a:lt1>
      <a:dk2>
        <a:srgbClr val="993300"/>
      </a:dk2>
      <a:lt2>
        <a:srgbClr val="CCAA00"/>
      </a:lt2>
      <a:accent1>
        <a:srgbClr val="FF3300"/>
      </a:accent1>
      <a:accent2>
        <a:srgbClr val="9E6600"/>
      </a:accent2>
      <a:accent3>
        <a:srgbClr val="CAADAA"/>
      </a:accent3>
      <a:accent4>
        <a:srgbClr val="DADADA"/>
      </a:accent4>
      <a:accent5>
        <a:srgbClr val="FFADAA"/>
      </a:accent5>
      <a:accent6>
        <a:srgbClr val="8F5C00"/>
      </a:accent6>
      <a:hlink>
        <a:srgbClr val="FFCC00"/>
      </a:hlink>
      <a:folHlink>
        <a:srgbClr val="F7DC97"/>
      </a:folHlink>
    </a:clrScheme>
    <a:fontScheme name="Bergspitz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Bergspitze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0</TotalTime>
  <Words>70</Words>
  <Application>Microsoft Office PowerPoint</Application>
  <PresentationFormat>Bildschirmpräsentation (4:3)</PresentationFormat>
  <Paragraphs>24</Paragraphs>
  <Slides>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Wingdings</vt:lpstr>
      <vt:lpstr>Bergspitze</vt:lpstr>
      <vt:lpstr>Microsoft Graph-Diagramm</vt:lpstr>
      <vt:lpstr>KlickDichSchlau-Tours Angebot der Woche</vt:lpstr>
      <vt:lpstr>Wien-Wochenende</vt:lpstr>
      <vt:lpstr>Das Unternehmen</vt:lpstr>
      <vt:lpstr>Unsere Bus-Flotte</vt:lpstr>
      <vt:lpstr>Unser Schiff</vt:lpstr>
      <vt:lpstr>Unsere Flugzeuge</vt:lpstr>
      <vt:lpstr>Unsere Umsätze in €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Oliver Mochmann</dc:creator>
  <cp:lastModifiedBy>Robert Klingenberg</cp:lastModifiedBy>
  <cp:revision>22</cp:revision>
  <dcterms:created xsi:type="dcterms:W3CDTF">2005-06-20T15:16:58Z</dcterms:created>
  <dcterms:modified xsi:type="dcterms:W3CDTF">2021-02-09T14:45:57Z</dcterms:modified>
</cp:coreProperties>
</file>